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Μεσαίο στυλ 2 - Έμφαση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Μεσαίο στυλ 2 - Έμφαση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36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AA18603-754A-4A77-2127-74A8F4548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FCB2278D-FB34-73A5-CFF9-CDB075C21C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5305170F-03BC-54BB-9698-06CA5EE41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7922A255-3092-45AC-7D98-9602A428C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1B36D205-8208-4BB5-CC2B-3C9A93D47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06920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8627695-9F0B-1E26-8F34-7B702E46D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85F67A37-8517-928C-ECE9-E49AAF7809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83062579-D986-204E-6A4D-132321E9C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1725116E-6EF6-E055-6555-3C400CFF7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4A5FB86B-CCBA-AEA4-A36B-E9D71F24F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584070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Κατακόρυφος τίτλος 1">
            <a:extLst>
              <a:ext uri="{FF2B5EF4-FFF2-40B4-BE49-F238E27FC236}">
                <a16:creationId xmlns:a16="http://schemas.microsoft.com/office/drawing/2014/main" id="{8213D24F-B553-2BB3-C973-B71C1DB7E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133E865C-BBBD-15A3-F752-E11EEAD701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4A5A91E2-2123-080E-3E76-363F42E1F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14034DC6-D6F7-9193-D36D-5796248A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7F8B4B91-E82A-DB8F-487F-B60CFB688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21492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6530976-7B56-7388-4A04-93FEF426C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7DDF5248-6E91-1CD3-5721-CDF9DF357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09FD50F3-3E9C-A601-A3D9-6B941E220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88F883E5-6F84-BA4E-6784-BA3376BB0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7097C433-7B15-D868-1E58-E4E4B9542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17039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D2AEBE7-1C76-3C12-776C-7FACDADAE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1C0330FF-E88B-B5D2-9F2A-4BA70D838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52CDF8DD-1277-EE7A-4CC7-B340FBE60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0CA5C760-F3FC-E072-5C83-5E4B2576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031CE221-3966-55A4-D38A-6C35AACFA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11791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A501E8C-E1C8-007A-6483-EA387832B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7EB8926C-579E-5061-B9CE-48C8C28DE7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3B40CE14-0E8D-F574-67A9-1095FBFD6C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20DC3372-FE88-92B4-4F09-9353553CF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1BE91CE5-9398-7AC8-950C-BBB200E5C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2D9DFB80-6426-57F2-B243-E82FF4FD8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657310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B1539E4-A609-CAEC-AE4F-87B8B155A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32D52770-942E-90F9-9C23-C526C50F6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D5818B16-F092-81C6-420B-0342A9084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2DCE5732-9E55-1EF6-6BD2-E966BCBE7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309D1419-6AF2-FFA8-C205-F010F25734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7" name="Θέση ημερομηνίας 6">
            <a:extLst>
              <a:ext uri="{FF2B5EF4-FFF2-40B4-BE49-F238E27FC236}">
                <a16:creationId xmlns:a16="http://schemas.microsoft.com/office/drawing/2014/main" id="{4AE4E0F0-3B5C-9EC9-AC2F-BE81675E7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8" name="Θέση υποσέλιδου 7">
            <a:extLst>
              <a:ext uri="{FF2B5EF4-FFF2-40B4-BE49-F238E27FC236}">
                <a16:creationId xmlns:a16="http://schemas.microsoft.com/office/drawing/2014/main" id="{9D0BC595-462F-C18B-3CDD-44783370B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16A8FFA7-5E3D-4050-1851-B458D509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27614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629573D6-58A7-B48F-4E21-0A83EA2F7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ημερομηνίας 2">
            <a:extLst>
              <a:ext uri="{FF2B5EF4-FFF2-40B4-BE49-F238E27FC236}">
                <a16:creationId xmlns:a16="http://schemas.microsoft.com/office/drawing/2014/main" id="{8EDE55FA-4095-A2E4-72FA-8325FAA93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AAE2120A-95C4-EB5B-4DCC-015832766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EA4EF40B-D813-1EA2-8FA6-CF62ED1E9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89715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ημερομηνίας 1">
            <a:extLst>
              <a:ext uri="{FF2B5EF4-FFF2-40B4-BE49-F238E27FC236}">
                <a16:creationId xmlns:a16="http://schemas.microsoft.com/office/drawing/2014/main" id="{F2C7C030-2735-2C44-8C20-DFFA0E4C1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3" name="Θέση υποσέλιδου 2">
            <a:extLst>
              <a:ext uri="{FF2B5EF4-FFF2-40B4-BE49-F238E27FC236}">
                <a16:creationId xmlns:a16="http://schemas.microsoft.com/office/drawing/2014/main" id="{5CD1B036-88EB-1C08-7E46-827B01A4E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109FEE0F-AE7E-06D6-6E31-355FDE19C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15692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75A8A74-C359-0BC0-63A9-26847DD6E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9F435108-E7D0-6969-E352-4E2791D80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72BD7809-D235-AE92-AE21-9D7961FFD4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0605F766-E25E-0C4B-3149-7DBD7D82F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AF10A2A1-3958-4B03-12B4-9FFB413EE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01FB8DE4-A9CA-8279-9E3E-458D182D0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90950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72197C4-D7BF-7379-E979-2ED4D1AFF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εικόνας 2">
            <a:extLst>
              <a:ext uri="{FF2B5EF4-FFF2-40B4-BE49-F238E27FC236}">
                <a16:creationId xmlns:a16="http://schemas.microsoft.com/office/drawing/2014/main" id="{A7DCDE18-B262-9504-C936-C4FEA7BF76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2BA48B49-E750-0D97-44A4-D134CEE360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AEB7A49E-5A21-9912-68A8-6C447E16C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5D8923DA-A248-E76F-41A1-2D335F2FC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4CD8808B-E533-F3E5-616B-070922453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86641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95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τίτλου 1">
            <a:extLst>
              <a:ext uri="{FF2B5EF4-FFF2-40B4-BE49-F238E27FC236}">
                <a16:creationId xmlns:a16="http://schemas.microsoft.com/office/drawing/2014/main" id="{2684760F-CA94-0149-40BD-84AA98C3F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043C7DD7-DDBD-AE22-D04F-A729AE06A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238C3EE9-4228-E22C-76FF-0A2480871C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076FA-5EEE-4118-B247-995186E11757}" type="datetimeFigureOut">
              <a:rPr lang="el-GR" smtClean="0"/>
              <a:t>12/1/2023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2A04D292-1031-EF82-A05C-7F063AEF98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D0688DBA-FC90-17E2-527C-BB27051F5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7F90B-ED5C-477C-A816-CA11574E2242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64697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blab.nonrelevant.net/~lab2223omada1/Home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84387A5-19D0-24F9-B8F4-9DF303373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6817"/>
            <a:ext cx="9144000" cy="2387600"/>
          </a:xfrm>
        </p:spPr>
        <p:txBody>
          <a:bodyPr/>
          <a:lstStyle/>
          <a:p>
            <a:r>
              <a:rPr lang="el-GR" dirty="0"/>
              <a:t>Βάσεις δεδομένων </a:t>
            </a:r>
            <a:br>
              <a:rPr lang="el-GR" dirty="0"/>
            </a:br>
            <a:r>
              <a:rPr lang="el-GR" dirty="0"/>
              <a:t>Ομάδα1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043DBC23-AED1-E6AB-0B87-E13011CB69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54454"/>
            <a:ext cx="9144000" cy="4003546"/>
          </a:xfrm>
        </p:spPr>
        <p:txBody>
          <a:bodyPr>
            <a:normAutofit/>
          </a:bodyPr>
          <a:lstStyle/>
          <a:p>
            <a:r>
              <a:rPr lang="el-GR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Μουστάκας Θωμ</a:t>
            </a:r>
            <a:r>
              <a:rPr lang="el-GR" dirty="0">
                <a:latin typeface="Arial" panose="020B0604020202020204" pitchFamily="34" charset="0"/>
                <a:cs typeface="Arial" panose="020B0604020202020204" pitchFamily="34" charset="0"/>
              </a:rPr>
              <a:t>άς</a:t>
            </a:r>
            <a:br>
              <a:rPr lang="el-G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l-GR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Παπαδόπουλος Αριστείδης</a:t>
            </a:r>
            <a:br>
              <a:rPr lang="el-G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l-GR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Τζίτζος Παύλος</a:t>
            </a:r>
          </a:p>
          <a:p>
            <a:endParaRPr lang="el-GR" dirty="0"/>
          </a:p>
          <a:p>
            <a:endParaRPr lang="el-GR" dirty="0"/>
          </a:p>
          <a:p>
            <a:endParaRPr lang="el-GR" dirty="0"/>
          </a:p>
          <a:p>
            <a:endParaRPr lang="el-GR" dirty="0"/>
          </a:p>
          <a:p>
            <a:endParaRPr lang="el-GR" dirty="0"/>
          </a:p>
          <a:p>
            <a:r>
              <a:rPr lang="el-GR" dirty="0">
                <a:latin typeface="Arial" panose="020B0604020202020204" pitchFamily="34" charset="0"/>
                <a:cs typeface="Arial" panose="020B0604020202020204" pitchFamily="34" charset="0"/>
              </a:rPr>
              <a:t>Καθηγητής: Αραμπατζής Αυγερινός</a:t>
            </a:r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6354C9E6-13FC-A330-C48A-DAD7BCC8DF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4947" y="4030890"/>
            <a:ext cx="3002106" cy="202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80A8952-55F8-8468-11CE-C0BB598E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09" y="340411"/>
            <a:ext cx="11757454" cy="1325563"/>
          </a:xfrm>
        </p:spPr>
        <p:txBody>
          <a:bodyPr>
            <a:normAutofit/>
          </a:bodyPr>
          <a:lstStyle/>
          <a:p>
            <a:r>
              <a:rPr lang="el-GR" sz="3600" dirty="0">
                <a:latin typeface="Arial" panose="020B0604020202020204" pitchFamily="34" charset="0"/>
                <a:cs typeface="Arial" panose="020B0604020202020204" pitchFamily="34" charset="0"/>
              </a:rPr>
              <a:t>Παιδιά, από δω η βάση δεδομένων μας. Βάση, τα παιδιά!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7FF0C8A0-E794-DA96-A54B-7AE836D74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/>
              <a:t>Η βάση δεδομένων μας (ΒΔ) έχει θεματικό κέντρο τα φάρμακα τα οποία παρέχονται στους ασθενείς από ειδική </a:t>
            </a:r>
            <a:r>
              <a:rPr lang="el-GR" dirty="0" err="1"/>
              <a:t>συνταγογράφιση</a:t>
            </a:r>
            <a:r>
              <a:rPr lang="el-GR" dirty="0"/>
              <a:t> γιατρού και μέσω κρατικών φαρμακείων.</a:t>
            </a:r>
          </a:p>
          <a:p>
            <a:r>
              <a:rPr lang="el-GR" dirty="0"/>
              <a:t>Ο ρόλος της ΒΔ μας είναι να δίνει πρόσβαση στους ακόλουθους χρήστες τόσο στα δεδομένα τους όσο και των συνεργατών τους, επιτρέποντάς τους να δουλεύουν συλλογικά.</a:t>
            </a:r>
          </a:p>
          <a:p>
            <a:r>
              <a:rPr lang="el-GR" dirty="0"/>
              <a:t>Οι χρήστες μας: </a:t>
            </a:r>
          </a:p>
          <a:p>
            <a:pPr marL="0" indent="0">
              <a:buNone/>
            </a:pPr>
            <a:endParaRPr lang="el-GR" dirty="0"/>
          </a:p>
        </p:txBody>
      </p:sp>
      <p:graphicFrame>
        <p:nvGraphicFramePr>
          <p:cNvPr id="4" name="Πίνακας 4">
            <a:extLst>
              <a:ext uri="{FF2B5EF4-FFF2-40B4-BE49-F238E27FC236}">
                <a16:creationId xmlns:a16="http://schemas.microsoft.com/office/drawing/2014/main" id="{CDC03317-335D-8D9B-C624-47D54B9B4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967257"/>
              </p:ext>
            </p:extLst>
          </p:nvPr>
        </p:nvGraphicFramePr>
        <p:xfrm>
          <a:off x="284205" y="4924168"/>
          <a:ext cx="11395674" cy="1689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8558">
                  <a:extLst>
                    <a:ext uri="{9D8B030D-6E8A-4147-A177-3AD203B41FA5}">
                      <a16:colId xmlns:a16="http://schemas.microsoft.com/office/drawing/2014/main" val="2622216683"/>
                    </a:ext>
                  </a:extLst>
                </a:gridCol>
                <a:gridCol w="3798558">
                  <a:extLst>
                    <a:ext uri="{9D8B030D-6E8A-4147-A177-3AD203B41FA5}">
                      <a16:colId xmlns:a16="http://schemas.microsoft.com/office/drawing/2014/main" val="906426901"/>
                    </a:ext>
                  </a:extLst>
                </a:gridCol>
                <a:gridCol w="3798558">
                  <a:extLst>
                    <a:ext uri="{9D8B030D-6E8A-4147-A177-3AD203B41FA5}">
                      <a16:colId xmlns:a16="http://schemas.microsoft.com/office/drawing/2014/main" val="2227040539"/>
                    </a:ext>
                  </a:extLst>
                </a:gridCol>
              </a:tblGrid>
              <a:tr h="84497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2000" dirty="0"/>
                        <a:t>Εταιρίες παρασκευής φαρμάκων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Πωλητές φαρμάκων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Διανομείς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406706"/>
                  </a:ext>
                </a:extLst>
              </a:tr>
              <a:tr h="844972">
                <a:tc>
                  <a:txBody>
                    <a:bodyPr/>
                    <a:lstStyle/>
                    <a:p>
                      <a:r>
                        <a:rPr lang="el-GR" dirty="0"/>
                        <a:t>Κρατικά φαρμακεία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Γιατροί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/>
                        <a:t>Ασθενείς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3291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3469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59ADB82-8FC4-7CDB-12E0-1A92737A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>
                <a:latin typeface="Arial" panose="020B0604020202020204" pitchFamily="34" charset="0"/>
                <a:cs typeface="Arial" panose="020B0604020202020204" pitchFamily="34" charset="0"/>
              </a:rPr>
              <a:t>Η βάση μας είναι ένα δίκτυο συνεργατών</a:t>
            </a:r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22DFC6BA-9518-D135-1003-5CBA20F77E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39" y="1544594"/>
            <a:ext cx="11025122" cy="5058677"/>
          </a:xfrm>
        </p:spPr>
      </p:pic>
    </p:spTree>
    <p:extLst>
      <p:ext uri="{BB962C8B-B14F-4D97-AF65-F5344CB8AC3E}">
        <p14:creationId xmlns:p14="http://schemas.microsoft.com/office/powerpoint/2010/main" val="1626945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C098E46-4B88-39ED-2B14-57B8D936C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903" y="365125"/>
            <a:ext cx="10525897" cy="2168010"/>
          </a:xfrm>
        </p:spPr>
        <p:txBody>
          <a:bodyPr>
            <a:normAutofit fontScale="90000"/>
          </a:bodyPr>
          <a:lstStyle/>
          <a:p>
            <a:pPr algn="ctr"/>
            <a:r>
              <a:rPr lang="el-GR" dirty="0">
                <a:latin typeface="Arial" panose="020B0604020202020204" pitchFamily="34" charset="0"/>
                <a:cs typeface="Arial" panose="020B0604020202020204" pitchFamily="34" charset="0"/>
              </a:rPr>
              <a:t>Ο κάθε χρήστης βλέπει όλα όσα τον αφορούν</a:t>
            </a:r>
            <a:br>
              <a:rPr lang="el-G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l-GR" dirty="0">
                <a:latin typeface="Arial" panose="020B0604020202020204" pitchFamily="34" charset="0"/>
                <a:cs typeface="Arial" panose="020B0604020202020204" pitchFamily="34" charset="0"/>
              </a:rPr>
              <a:t>και μπορεί να ξεκινήσει καινούργια συνεργασία με άλλον χρήστη</a:t>
            </a:r>
          </a:p>
        </p:txBody>
      </p:sp>
      <p:pic>
        <p:nvPicPr>
          <p:cNvPr id="5" name="Θέση περιεχομένου 4">
            <a:hlinkClick r:id="rId2"/>
            <a:extLst>
              <a:ext uri="{FF2B5EF4-FFF2-40B4-BE49-F238E27FC236}">
                <a16:creationId xmlns:a16="http://schemas.microsoft.com/office/drawing/2014/main" id="{49BDEC5A-CB2D-293A-D065-B520F219E7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038" y="2265678"/>
            <a:ext cx="9279924" cy="4545713"/>
          </a:xfrm>
        </p:spPr>
      </p:pic>
    </p:spTree>
    <p:extLst>
      <p:ext uri="{BB962C8B-B14F-4D97-AF65-F5344CB8AC3E}">
        <p14:creationId xmlns:p14="http://schemas.microsoft.com/office/powerpoint/2010/main" val="3807145766"/>
      </p:ext>
    </p:extLst>
  </p:cSld>
  <p:clrMapOvr>
    <a:masterClrMapping/>
  </p:clrMapOvr>
</p:sld>
</file>

<file path=ppt/theme/theme1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123</Words>
  <Application>Microsoft Office PowerPoint</Application>
  <PresentationFormat>Ευρεία οθόνη</PresentationFormat>
  <Paragraphs>20</Paragraphs>
  <Slides>4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3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Θέμα του Office</vt:lpstr>
      <vt:lpstr>Βάσεις δεδομένων  Ομάδα1</vt:lpstr>
      <vt:lpstr>Παιδιά, από δω η βάση δεδομένων μας. Βάση, τα παιδιά!</vt:lpstr>
      <vt:lpstr>Η βάση μας είναι ένα δίκτυο συνεργατών</vt:lpstr>
      <vt:lpstr>Ο κάθε χρήστης βλέπει όλα όσα τον αφορούν και μπορεί να ξεκινήσει καινούργια συνεργασία με άλλον χρήστη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Βάσεις δεδομένων  Ομάδα1</dc:title>
  <dc:creator>Thomas Moustakas</dc:creator>
  <cp:lastModifiedBy>Thomas Moustakas</cp:lastModifiedBy>
  <cp:revision>1</cp:revision>
  <dcterms:created xsi:type="dcterms:W3CDTF">2023-01-12T11:00:02Z</dcterms:created>
  <dcterms:modified xsi:type="dcterms:W3CDTF">2023-01-12T11:02:32Z</dcterms:modified>
</cp:coreProperties>
</file>

<file path=docProps/thumbnail.jpeg>
</file>